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微軟正黑體" panose="020B0604030504040204" pitchFamily="34" charset="-120"/>
      <p:regular r:id="rId5"/>
      <p:bold r:id="rId6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18C"/>
    <a:srgbClr val="F7EE13"/>
    <a:srgbClr val="00A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339"/>
          <a:stretch/>
        </p:blipFill>
        <p:spPr>
          <a:xfrm>
            <a:off x="1507071" y="484970"/>
            <a:ext cx="2887303" cy="809565"/>
          </a:xfrm>
          <a:prstGeom prst="rect">
            <a:avLst/>
          </a:prstGeom>
        </p:spPr>
      </p:pic>
      <p:grpSp>
        <p:nvGrpSpPr>
          <p:cNvPr id="12" name="群組 11"/>
          <p:cNvGrpSpPr/>
          <p:nvPr userDrawn="1"/>
        </p:nvGrpSpPr>
        <p:grpSpPr>
          <a:xfrm>
            <a:off x="8444486" y="5352879"/>
            <a:ext cx="3689664" cy="1186033"/>
            <a:chOff x="594130" y="5322840"/>
            <a:chExt cx="3689664" cy="1186033"/>
          </a:xfrm>
        </p:grpSpPr>
        <p:pic>
          <p:nvPicPr>
            <p:cNvPr id="15" name="圖片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b="22426"/>
            <a:stretch/>
          </p:blipFill>
          <p:spPr>
            <a:xfrm>
              <a:off x="594130" y="5322840"/>
              <a:ext cx="2443140" cy="1186033"/>
            </a:xfrm>
            <a:prstGeom prst="rect">
              <a:avLst/>
            </a:prstGeom>
          </p:spPr>
        </p:pic>
        <p:sp>
          <p:nvSpPr>
            <p:cNvPr id="16" name="矩形 15"/>
            <p:cNvSpPr/>
            <p:nvPr/>
          </p:nvSpPr>
          <p:spPr>
            <a:xfrm>
              <a:off x="2772627" y="6099826"/>
              <a:ext cx="1511167" cy="3561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spc="300" dirty="0">
                  <a:solidFill>
                    <a:srgbClr val="1E218C"/>
                  </a:solidFill>
                </a:rPr>
                <a:t>一般論文</a:t>
              </a:r>
              <a:endParaRPr lang="en-US" altLang="zh-TW" b="1" spc="300" dirty="0">
                <a:solidFill>
                  <a:srgbClr val="1E218C"/>
                </a:solidFill>
              </a:endParaRPr>
            </a:p>
            <a:p>
              <a:pPr algn="ctr"/>
              <a:r>
                <a:rPr lang="zh-TW" altLang="en-US" b="1" spc="300" dirty="0">
                  <a:solidFill>
                    <a:srgbClr val="1E218C"/>
                  </a:solidFill>
                </a:rPr>
                <a:t>口頭報告</a:t>
              </a:r>
            </a:p>
          </p:txBody>
        </p:sp>
      </p:grp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809" y="4591944"/>
            <a:ext cx="642463" cy="158816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9" y="439752"/>
            <a:ext cx="900000" cy="900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 userDrawn="1">
            <p:ph type="title" hasCustomPrompt="1"/>
          </p:nvPr>
        </p:nvSpPr>
        <p:spPr>
          <a:xfrm>
            <a:off x="1524000" y="1428751"/>
            <a:ext cx="9144000" cy="1639986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TW" altLang="en-US" dirty="0"/>
              <a:t>請輸入講題</a:t>
            </a:r>
          </a:p>
        </p:txBody>
      </p:sp>
      <p:sp>
        <p:nvSpPr>
          <p:cNvPr id="3" name="文字版面配置區 2"/>
          <p:cNvSpPr>
            <a:spLocks noGrp="1"/>
          </p:cNvSpPr>
          <p:nvPr userDrawn="1">
            <p:ph type="body" idx="1" hasCustomPrompt="1"/>
          </p:nvPr>
        </p:nvSpPr>
        <p:spPr>
          <a:xfrm>
            <a:off x="4714875" y="829665"/>
            <a:ext cx="5953125" cy="396000"/>
          </a:xfrm>
          <a:ln>
            <a:solidFill>
              <a:srgbClr val="1E218C"/>
            </a:solidFill>
          </a:ln>
        </p:spPr>
        <p:txBody>
          <a:bodyPr anchor="b">
            <a:normAutofit/>
          </a:bodyPr>
          <a:lstStyle>
            <a:lvl1pPr marL="0" indent="0">
              <a:buNone/>
              <a:defRPr sz="1800" b="1" spc="300">
                <a:solidFill>
                  <a:srgbClr val="1E218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請輸入科別</a:t>
            </a:r>
          </a:p>
        </p:txBody>
      </p:sp>
      <p:sp>
        <p:nvSpPr>
          <p:cNvPr id="5" name="文字版面配置區 4"/>
          <p:cNvSpPr>
            <a:spLocks noGrp="1"/>
          </p:cNvSpPr>
          <p:nvPr userDrawn="1">
            <p:ph type="body" sz="quarter" idx="3" hasCustomPrompt="1"/>
          </p:nvPr>
        </p:nvSpPr>
        <p:spPr>
          <a:xfrm>
            <a:off x="4584133" y="3193535"/>
            <a:ext cx="6083867" cy="2106432"/>
          </a:xfrm>
        </p:spPr>
        <p:txBody>
          <a:bodyPr anchor="t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TW" altLang="en-US" dirty="0"/>
              <a:t>請輸入講員姓名、單位、職稱</a:t>
            </a:r>
          </a:p>
        </p:txBody>
      </p:sp>
      <p:sp>
        <p:nvSpPr>
          <p:cNvPr id="8" name="頁尾版面配置區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圖片版面配置區 2"/>
          <p:cNvSpPr>
            <a:spLocks noGrp="1"/>
          </p:cNvSpPr>
          <p:nvPr userDrawn="1">
            <p:ph type="pic" idx="13" hasCustomPrompt="1"/>
          </p:nvPr>
        </p:nvSpPr>
        <p:spPr>
          <a:xfrm>
            <a:off x="1524000" y="3193535"/>
            <a:ext cx="2880000" cy="2880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dirty="0"/>
              <a:t>請提供講員照片</a:t>
            </a:r>
          </a:p>
        </p:txBody>
      </p:sp>
    </p:spTree>
    <p:extLst>
      <p:ext uri="{BB962C8B-B14F-4D97-AF65-F5344CB8AC3E}">
        <p14:creationId xmlns:p14="http://schemas.microsoft.com/office/powerpoint/2010/main" val="169900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66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05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 userDrawn="1">
            <p:ph type="ctrTitle" hasCustomPrompt="1"/>
          </p:nvPr>
        </p:nvSpPr>
        <p:spPr>
          <a:xfrm>
            <a:off x="1524000" y="1341389"/>
            <a:ext cx="9144000" cy="163707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TW" altLang="en-US" dirty="0"/>
              <a:t>請輸入講題</a:t>
            </a:r>
          </a:p>
        </p:txBody>
      </p:sp>
      <p:sp>
        <p:nvSpPr>
          <p:cNvPr id="3" name="副標題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588041" y="3193535"/>
            <a:ext cx="6079959" cy="213291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請輸入講員姓名、單位、職稱</a:t>
            </a:r>
          </a:p>
        </p:txBody>
      </p:sp>
      <p:sp>
        <p:nvSpPr>
          <p:cNvPr id="5" name="頁尾版面配置區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圖片版面配置區 2"/>
          <p:cNvSpPr>
            <a:spLocks noGrp="1"/>
          </p:cNvSpPr>
          <p:nvPr userDrawn="1">
            <p:ph type="pic" idx="13" hasCustomPrompt="1"/>
          </p:nvPr>
        </p:nvSpPr>
        <p:spPr>
          <a:xfrm>
            <a:off x="1524000" y="3193535"/>
            <a:ext cx="2880000" cy="28800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dirty="0"/>
              <a:t>請提供講員照片</a:t>
            </a:r>
          </a:p>
        </p:txBody>
      </p:sp>
      <p:grpSp>
        <p:nvGrpSpPr>
          <p:cNvPr id="4" name="群組 3"/>
          <p:cNvGrpSpPr/>
          <p:nvPr userDrawn="1"/>
        </p:nvGrpSpPr>
        <p:grpSpPr>
          <a:xfrm>
            <a:off x="467259" y="277827"/>
            <a:ext cx="11676416" cy="6261085"/>
            <a:chOff x="467259" y="277827"/>
            <a:chExt cx="11676416" cy="6261085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0339"/>
            <a:stretch/>
          </p:blipFill>
          <p:spPr>
            <a:xfrm>
              <a:off x="1507071" y="323045"/>
              <a:ext cx="2887303" cy="809565"/>
            </a:xfrm>
            <a:prstGeom prst="rect">
              <a:avLst/>
            </a:prstGeom>
          </p:spPr>
        </p:pic>
        <p:grpSp>
          <p:nvGrpSpPr>
            <p:cNvPr id="18" name="群組 17"/>
            <p:cNvGrpSpPr/>
            <p:nvPr userDrawn="1"/>
          </p:nvGrpSpPr>
          <p:grpSpPr>
            <a:xfrm>
              <a:off x="8444486" y="5352879"/>
              <a:ext cx="3699189" cy="1186033"/>
              <a:chOff x="594130" y="5322840"/>
              <a:chExt cx="3699189" cy="1186033"/>
            </a:xfrm>
          </p:grpSpPr>
          <p:pic>
            <p:nvPicPr>
              <p:cNvPr id="10" name="圖片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1" b="22426"/>
              <a:stretch/>
            </p:blipFill>
            <p:spPr>
              <a:xfrm>
                <a:off x="594130" y="5322840"/>
                <a:ext cx="2443140" cy="1186033"/>
              </a:xfrm>
              <a:prstGeom prst="rect">
                <a:avLst/>
              </a:prstGeom>
            </p:spPr>
          </p:pic>
          <p:sp>
            <p:nvSpPr>
              <p:cNvPr id="12" name="矩形 11"/>
              <p:cNvSpPr/>
              <p:nvPr/>
            </p:nvSpPr>
            <p:spPr>
              <a:xfrm>
                <a:off x="2782152" y="6099826"/>
                <a:ext cx="1511167" cy="35613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b="1" spc="300" dirty="0">
                    <a:solidFill>
                      <a:srgbClr val="1E218C"/>
                    </a:solidFill>
                  </a:rPr>
                  <a:t>一般論文</a:t>
                </a:r>
                <a:endParaRPr lang="en-US" altLang="zh-TW" b="1" spc="300" dirty="0">
                  <a:solidFill>
                    <a:srgbClr val="1E218C"/>
                  </a:solidFill>
                </a:endParaRPr>
              </a:p>
              <a:p>
                <a:pPr algn="ctr"/>
                <a:r>
                  <a:rPr lang="zh-TW" altLang="en-US" b="1" spc="300" dirty="0">
                    <a:solidFill>
                      <a:srgbClr val="1E218C"/>
                    </a:solidFill>
                  </a:rPr>
                  <a:t>口頭報告</a:t>
                </a:r>
              </a:p>
            </p:txBody>
          </p:sp>
        </p:grpSp>
        <p:pic>
          <p:nvPicPr>
            <p:cNvPr id="23" name="圖片 2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7809" y="4591944"/>
              <a:ext cx="642463" cy="1588168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259" y="277827"/>
              <a:ext cx="900000" cy="9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970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66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25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2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59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19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6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A9164-C998-4DFF-9A55-445526FEEF97}" type="datetimeFigureOut">
              <a:rPr lang="zh-TW" altLang="en-US" smtClean="0"/>
              <a:t>2021/7/12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82716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7169-204F-43DC-8AC4-E6BF9E83383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1" name="群組 20"/>
          <p:cNvGrpSpPr/>
          <p:nvPr userDrawn="1"/>
        </p:nvGrpSpPr>
        <p:grpSpPr>
          <a:xfrm>
            <a:off x="11774082" y="-1"/>
            <a:ext cx="340112" cy="6838751"/>
            <a:chOff x="11774082" y="-1"/>
            <a:chExt cx="340112" cy="6838751"/>
          </a:xfrm>
        </p:grpSpPr>
        <p:pic>
          <p:nvPicPr>
            <p:cNvPr id="13" name="圖片 12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74082" y="5997994"/>
              <a:ext cx="340112" cy="840756"/>
            </a:xfrm>
            <a:prstGeom prst="rect">
              <a:avLst/>
            </a:prstGeom>
          </p:spPr>
        </p:pic>
        <p:sp>
          <p:nvSpPr>
            <p:cNvPr id="14" name="矩形 13"/>
            <p:cNvSpPr/>
            <p:nvPr userDrawn="1"/>
          </p:nvSpPr>
          <p:spPr>
            <a:xfrm>
              <a:off x="11788530" y="5140820"/>
              <a:ext cx="311216" cy="9832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TW" altLang="en-US" sz="1200" b="1" spc="300" dirty="0">
                  <a:solidFill>
                    <a:srgbClr val="1E218C"/>
                  </a:solidFill>
                </a:rPr>
                <a:t>口頭報告</a:t>
              </a:r>
            </a:p>
          </p:txBody>
        </p:sp>
        <p:cxnSp>
          <p:nvCxnSpPr>
            <p:cNvPr id="18" name="直線接點 17"/>
            <p:cNvCxnSpPr/>
            <p:nvPr userDrawn="1"/>
          </p:nvCxnSpPr>
          <p:spPr>
            <a:xfrm>
              <a:off x="11944138" y="-1"/>
              <a:ext cx="0" cy="5040000"/>
            </a:xfrm>
            <a:prstGeom prst="line">
              <a:avLst/>
            </a:prstGeom>
            <a:ln>
              <a:solidFill>
                <a:srgbClr val="1E21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橢圓 19"/>
            <p:cNvSpPr/>
            <p:nvPr userDrawn="1"/>
          </p:nvSpPr>
          <p:spPr>
            <a:xfrm>
              <a:off x="11890138" y="5006472"/>
              <a:ext cx="108000" cy="108000"/>
            </a:xfrm>
            <a:prstGeom prst="ellipse">
              <a:avLst/>
            </a:prstGeom>
            <a:solidFill>
              <a:srgbClr val="F7EE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362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圖片版面配置區 4"/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54023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54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754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1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6" baseType="lpstr">
      <vt:lpstr>微軟正黑體</vt:lpstr>
      <vt:lpstr>Arial</vt:lpstr>
      <vt:lpstr>Office 佈景主題</vt:lpstr>
      <vt:lpstr>PowerPoint 簡報</vt:lpstr>
      <vt:lpstr>PowerPoint 簡報</vt:lpstr>
      <vt:lpstr>PowerPoint 簡報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Pairry</dc:creator>
  <cp:lastModifiedBy>User</cp:lastModifiedBy>
  <cp:revision>11</cp:revision>
  <dcterms:created xsi:type="dcterms:W3CDTF">2021-07-08T15:15:53Z</dcterms:created>
  <dcterms:modified xsi:type="dcterms:W3CDTF">2021-07-12T08:13:21Z</dcterms:modified>
</cp:coreProperties>
</file>